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E9602D5-F405-46BF-972E-21298E82A11E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88336FE-EFCB-4128-A6A5-08F09B3AC6D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and Technology  Integration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667000"/>
            <a:ext cx="2865966" cy="3837079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AC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26243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29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Impacts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28572"/>
          </a:xfrm>
        </p:spPr>
        <p:txBody>
          <a:bodyPr>
            <a:normAutofit/>
          </a:bodyPr>
          <a:lstStyle/>
          <a:p>
            <a:pPr algn="ctr"/>
            <a:r>
              <a:rPr lang="en-US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Albemarle County Public Schools students will graduate having actively mastered the lifelong learning skills they need to succeed as 21</a:t>
            </a:r>
            <a:r>
              <a:rPr lang="en-US" sz="3200" b="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32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learners, workers and citizens.”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Albemarle County Public Schools Strategic Goal</a:t>
            </a:r>
          </a:p>
          <a:p>
            <a:pPr algn="ctr"/>
            <a:endParaRPr lang="en-US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  <p:pic>
        <p:nvPicPr>
          <p:cNvPr id="2050" name="Picture 2" descr="AC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4" y="228598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7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4375677"/>
          </a:xfrm>
        </p:spPr>
        <p:txBody>
          <a:bodyPr anchor="ctr">
            <a:normAutofit/>
          </a:bodyPr>
          <a:lstStyle/>
          <a:p>
            <a:pPr algn="ctr"/>
            <a:endParaRPr lang="en-US" sz="28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Curriculum Integration work will lead the division in accomplishing this goal by achieving the following….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move from teacher centered to learner centered with more personalize learning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…focus will shift from teachers to students; teachers become facilitators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…project-based and problem-based learning will be the basis of collaborative learning</a:t>
            </a:r>
          </a:p>
        </p:txBody>
      </p:sp>
      <p:pic>
        <p:nvPicPr>
          <p:cNvPr id="3074" name="Picture 2" descr="AC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70" y="228600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44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534400" cy="4299477"/>
          </a:xfrm>
        </p:spPr>
        <p:txBody>
          <a:bodyPr anchor="ctr"/>
          <a:lstStyle/>
          <a:p>
            <a:pPr algn="ctr"/>
            <a:endParaRPr lang="en-US" sz="2800" b="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Curriculum Integration work will lead the division in accomplishing this goal by achieving the following….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improvement in critical thinking and problem solving by using research working both collaboratively and 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…improve communication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…improvements in digital literacy and digital citizenship</a:t>
            </a: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098" name="Picture 2" descr="AC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0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Readiness Preparation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2857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a shared vision, mission and strategic plan and created a logic map and a year-one project charter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 Readiness Surveys for all secondary schools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Fit-Gap Analysis – Determined gap between current and desired states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Conducted site surveys (wireless infrastructure, internet access, physical facilities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 device roll-out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Curriculum development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Plan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AC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70" y="228600"/>
            <a:ext cx="13716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0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– 2015 Pilot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00628"/>
            <a:ext cx="8458200" cy="3579849"/>
          </a:xfrm>
        </p:spPr>
        <p:txBody>
          <a:bodyPr numCol="2">
            <a:normAutofit/>
          </a:bodyPr>
          <a:lstStyle/>
          <a:p>
            <a:pPr algn="ctr"/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Middle Schools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Burley – 6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8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Henley – 7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Sutherland – 7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Walton – 6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8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Albemarle – 9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Monticello – 9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10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Murray – 9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11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&amp; 12</a:t>
            </a:r>
            <a:r>
              <a:rPr lang="en-US" sz="2400" b="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endParaRPr lang="en-US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Western Albemarle – 9th</a:t>
            </a:r>
          </a:p>
        </p:txBody>
      </p:sp>
    </p:spTree>
    <p:extLst>
      <p:ext uri="{BB962C8B-B14F-4D97-AF65-F5344CB8AC3E}">
        <p14:creationId xmlns:p14="http://schemas.microsoft.com/office/powerpoint/2010/main" val="25843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299</TotalTime>
  <Words>251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Digital and Technology  Integration  </vt:lpstr>
      <vt:lpstr>Expected Impacts</vt:lpstr>
      <vt:lpstr>PowerPoint Presentation</vt:lpstr>
      <vt:lpstr>PowerPoint Presentation</vt:lpstr>
      <vt:lpstr>Readiness Preparation</vt:lpstr>
      <vt:lpstr>2014 – 2015 Pilot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Curriculum Integration  with the infusion of technology</dc:title>
  <dc:creator>acps</dc:creator>
  <cp:lastModifiedBy>acps</cp:lastModifiedBy>
  <cp:revision>26</cp:revision>
  <dcterms:created xsi:type="dcterms:W3CDTF">2013-12-03T20:54:57Z</dcterms:created>
  <dcterms:modified xsi:type="dcterms:W3CDTF">2014-08-14T14:24:16Z</dcterms:modified>
</cp:coreProperties>
</file>